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45.png" ContentType="image/png"/>
  <Override PartName="/ppt/media/image46.png" ContentType="image/png"/>
  <Override PartName="/ppt/media/image50.png" ContentType="image/png"/>
  <Override PartName="/ppt/media/image13.png" ContentType="image/png"/>
  <Override PartName="/ppt/media/image11.png" ContentType="image/png"/>
  <Override PartName="/ppt/media/image48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53.png" ContentType="image/png"/>
  <Override PartName="/ppt/media/image42.png" ContentType="image/png"/>
  <Override PartName="/ppt/media/image54.png" ContentType="image/png"/>
  <Override PartName="/ppt/media/image43.png" ContentType="image/png"/>
  <Override PartName="/ppt/media/image55.png" ContentType="image/png"/>
  <Override PartName="/ppt/media/image44.png" ContentType="image/png"/>
  <Override PartName="/ppt/media/image56.png" ContentType="image/png"/>
  <Override PartName="/ppt/media/image40.png" ContentType="image/png"/>
  <Override PartName="/ppt/media/image30.png" ContentType="image/png"/>
  <Override PartName="/ppt/media/image39.png" ContentType="image/png"/>
  <Override PartName="/ppt/media/image9.png" ContentType="image/png"/>
  <Override PartName="/ppt/media/image38.png" ContentType="image/png"/>
  <Override PartName="/ppt/media/image8.png" ContentType="image/png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A383A5DA-2504-44F9-B22B-122946E7420B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10880" cy="3605760"/>
          </a:xfrm>
          <a:prstGeom prst="rect">
            <a:avLst/>
          </a:prstGeom>
          <a:ln w="0">
            <a:noFill/>
          </a:ln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6200" cy="4208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sldNum" idx="10"/>
          </p:nvPr>
        </p:nvSpPr>
        <p:spPr>
          <a:xfrm>
            <a:off x="4281480" y="10155240"/>
            <a:ext cx="327456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84FAED5-B530-4F77-93D8-183E46A9D87B}" type="slidenum">
              <a: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BD88442-106F-400A-A9D8-8153847456E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95EE31-D86F-4800-B6CE-841FF357AD0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D2BCF6-2EF4-498F-B503-D8C59D0C203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422D76-179D-4ABE-8E29-2E457DD1F09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CF65704-C12C-485D-88A7-4EED2F91E7D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6E49DA5-083C-4DA3-8DBE-941A4EEF438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F1E6A7-14E4-4709-BA30-CC1A96CAEE8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0F670B3-B93E-4C94-A2B6-D4BAEE9620C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861FBA-ABB5-4BA8-B67F-AEDADE7EC40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8E0F1E9-D875-41CA-B532-BC4C5B91B0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FD8DF3-1EDD-4640-BE3B-4F97C4AF74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A42079-85BB-4498-B06C-721E0FC4644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47E03E6-9BDD-4D33-9063-EEAEDB402C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9801980-7945-4FA5-8FB3-804B381CBB4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8757DCA-D58F-40B2-BCE5-CE888CE62D0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49F440F-5865-4B61-85BF-EEC47BE6F04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B93EA90-8799-42B6-AB98-ABCDD4FC3F8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E1C02D1-6682-4FC2-978B-C7C8626FF2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304144-3671-4682-95F2-DF83D8EA83E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DA1F511-A0C6-41A6-897B-21E068C7E3B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07FB6B9-59AF-4410-A852-5C8911800A9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A02AA8-FA65-4CD9-B177-CC46C4375E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A6FB10-F341-4E58-A762-6090181BE9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1B77A1B-D956-4C57-BECA-64E10E9E78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954CA10-37E3-45BB-B2BE-4ED998114C22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2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5A740E8-7B77-4132-9E9D-23E07C4FFFD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9600" cy="361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slideLayout" Target="../slideLayouts/slideLayout13.xml"/><Relationship Id="rId1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59" descr=""/>
          <p:cNvPicPr/>
          <p:nvPr/>
        </p:nvPicPr>
        <p:blipFill>
          <a:blip r:embed="rId1"/>
          <a:stretch/>
        </p:blipFill>
        <p:spPr>
          <a:xfrm>
            <a:off x="8676000" y="720000"/>
            <a:ext cx="3280320" cy="269748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60" descr=""/>
          <p:cNvPicPr/>
          <p:nvPr/>
        </p:nvPicPr>
        <p:blipFill>
          <a:blip r:embed="rId2"/>
          <a:stretch/>
        </p:blipFill>
        <p:spPr>
          <a:xfrm>
            <a:off x="1404000" y="720000"/>
            <a:ext cx="3237480" cy="266220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61" descr=""/>
          <p:cNvPicPr/>
          <p:nvPr/>
        </p:nvPicPr>
        <p:blipFill>
          <a:blip r:embed="rId3"/>
          <a:stretch/>
        </p:blipFill>
        <p:spPr>
          <a:xfrm>
            <a:off x="5148000" y="723960"/>
            <a:ext cx="3275640" cy="269352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62"/>
          <p:cNvSpPr/>
          <p:nvPr/>
        </p:nvSpPr>
        <p:spPr>
          <a:xfrm>
            <a:off x="2052000" y="342720"/>
            <a:ext cx="19774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2" name="Rectangle 63"/>
          <p:cNvSpPr/>
          <p:nvPr/>
        </p:nvSpPr>
        <p:spPr>
          <a:xfrm>
            <a:off x="5760000" y="360000"/>
            <a:ext cx="19774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3" name="Rectangle 64"/>
          <p:cNvSpPr/>
          <p:nvPr/>
        </p:nvSpPr>
        <p:spPr>
          <a:xfrm>
            <a:off x="9216000" y="360000"/>
            <a:ext cx="19774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4" name="Picture 65" descr=""/>
          <p:cNvPicPr/>
          <p:nvPr/>
        </p:nvPicPr>
        <p:blipFill>
          <a:blip r:embed="rId4"/>
          <a:stretch/>
        </p:blipFill>
        <p:spPr>
          <a:xfrm>
            <a:off x="1396800" y="3996000"/>
            <a:ext cx="3280680" cy="2697480"/>
          </a:xfrm>
          <a:prstGeom prst="rect">
            <a:avLst/>
          </a:prstGeom>
          <a:ln w="0">
            <a:noFill/>
          </a:ln>
        </p:spPr>
      </p:pic>
      <p:sp>
        <p:nvSpPr>
          <p:cNvPr id="95" name="Rectangle 66"/>
          <p:cNvSpPr/>
          <p:nvPr/>
        </p:nvSpPr>
        <p:spPr>
          <a:xfrm>
            <a:off x="180000" y="180000"/>
            <a:ext cx="14374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6" name="Rectangle 67"/>
          <p:cNvSpPr/>
          <p:nvPr/>
        </p:nvSpPr>
        <p:spPr>
          <a:xfrm>
            <a:off x="180000" y="3617280"/>
            <a:ext cx="14374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97" name="Picture 68" descr=""/>
          <p:cNvPicPr/>
          <p:nvPr/>
        </p:nvPicPr>
        <p:blipFill>
          <a:blip r:embed="rId5"/>
          <a:stretch/>
        </p:blipFill>
        <p:spPr>
          <a:xfrm>
            <a:off x="5177160" y="4032000"/>
            <a:ext cx="3280320" cy="269748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69" descr=""/>
          <p:cNvPicPr/>
          <p:nvPr/>
        </p:nvPicPr>
        <p:blipFill>
          <a:blip r:embed="rId6"/>
          <a:stretch/>
        </p:blipFill>
        <p:spPr>
          <a:xfrm>
            <a:off x="8640000" y="4044240"/>
            <a:ext cx="3275640" cy="269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0"/>
          <p:cNvSpPr/>
          <p:nvPr/>
        </p:nvSpPr>
        <p:spPr>
          <a:xfrm>
            <a:off x="2052000" y="342720"/>
            <a:ext cx="19774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" name="Rectangle 71"/>
          <p:cNvSpPr/>
          <p:nvPr/>
        </p:nvSpPr>
        <p:spPr>
          <a:xfrm>
            <a:off x="5760000" y="360000"/>
            <a:ext cx="19774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1" name="Rectangle 72"/>
          <p:cNvSpPr/>
          <p:nvPr/>
        </p:nvSpPr>
        <p:spPr>
          <a:xfrm>
            <a:off x="9216000" y="360000"/>
            <a:ext cx="19774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" name="Rectangle 73"/>
          <p:cNvSpPr/>
          <p:nvPr/>
        </p:nvSpPr>
        <p:spPr>
          <a:xfrm>
            <a:off x="180000" y="180000"/>
            <a:ext cx="16174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03" name="Rectangle 74"/>
          <p:cNvSpPr/>
          <p:nvPr/>
        </p:nvSpPr>
        <p:spPr>
          <a:xfrm>
            <a:off x="180000" y="3617280"/>
            <a:ext cx="16174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04" name="Picture 75" descr=""/>
          <p:cNvPicPr/>
          <p:nvPr/>
        </p:nvPicPr>
        <p:blipFill>
          <a:blip r:embed="rId1"/>
          <a:stretch/>
        </p:blipFill>
        <p:spPr>
          <a:xfrm>
            <a:off x="1620000" y="720000"/>
            <a:ext cx="3280320" cy="269748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76" descr=""/>
          <p:cNvPicPr/>
          <p:nvPr/>
        </p:nvPicPr>
        <p:blipFill>
          <a:blip r:embed="rId2"/>
          <a:stretch/>
        </p:blipFill>
        <p:spPr>
          <a:xfrm>
            <a:off x="5181840" y="720000"/>
            <a:ext cx="3280320" cy="269748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77" descr=""/>
          <p:cNvPicPr/>
          <p:nvPr/>
        </p:nvPicPr>
        <p:blipFill>
          <a:blip r:embed="rId3"/>
          <a:stretch/>
        </p:blipFill>
        <p:spPr>
          <a:xfrm>
            <a:off x="8609400" y="730080"/>
            <a:ext cx="3268080" cy="268740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78" descr=""/>
          <p:cNvPicPr/>
          <p:nvPr/>
        </p:nvPicPr>
        <p:blipFill>
          <a:blip r:embed="rId4"/>
          <a:stretch/>
        </p:blipFill>
        <p:spPr>
          <a:xfrm>
            <a:off x="1577160" y="3960000"/>
            <a:ext cx="3280320" cy="269748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79" descr=""/>
          <p:cNvPicPr/>
          <p:nvPr/>
        </p:nvPicPr>
        <p:blipFill>
          <a:blip r:embed="rId5"/>
          <a:stretch/>
        </p:blipFill>
        <p:spPr>
          <a:xfrm>
            <a:off x="5181840" y="3960000"/>
            <a:ext cx="3275640" cy="269352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80" descr=""/>
          <p:cNvPicPr/>
          <p:nvPr/>
        </p:nvPicPr>
        <p:blipFill>
          <a:blip r:embed="rId6"/>
          <a:stretch/>
        </p:blipFill>
        <p:spPr>
          <a:xfrm>
            <a:off x="8460360" y="4140000"/>
            <a:ext cx="3417480" cy="2693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rcRect l="0" t="0" r="7137" b="0"/>
          <a:stretch/>
        </p:blipFill>
        <p:spPr>
          <a:xfrm>
            <a:off x="3096000" y="972000"/>
            <a:ext cx="3006360" cy="266220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5" descr=""/>
          <p:cNvPicPr/>
          <p:nvPr/>
        </p:nvPicPr>
        <p:blipFill>
          <a:blip r:embed="rId2"/>
          <a:srcRect l="0" t="0" r="7326" b="0"/>
          <a:stretch/>
        </p:blipFill>
        <p:spPr>
          <a:xfrm>
            <a:off x="3151080" y="3895920"/>
            <a:ext cx="3040200" cy="269748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6" descr=""/>
          <p:cNvPicPr/>
          <p:nvPr/>
        </p:nvPicPr>
        <p:blipFill>
          <a:blip r:embed="rId3"/>
          <a:srcRect l="0" t="0" r="7306" b="0"/>
          <a:stretch/>
        </p:blipFill>
        <p:spPr>
          <a:xfrm>
            <a:off x="6104520" y="972000"/>
            <a:ext cx="3040200" cy="269748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7" descr=""/>
          <p:cNvPicPr/>
          <p:nvPr/>
        </p:nvPicPr>
        <p:blipFill>
          <a:blip r:embed="rId4"/>
          <a:srcRect l="0" t="0" r="7306" b="0"/>
          <a:stretch/>
        </p:blipFill>
        <p:spPr>
          <a:xfrm>
            <a:off x="6104520" y="3905280"/>
            <a:ext cx="3040200" cy="269748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8" descr=""/>
          <p:cNvPicPr/>
          <p:nvPr/>
        </p:nvPicPr>
        <p:blipFill>
          <a:blip r:embed="rId5"/>
          <a:srcRect l="76979" t="24854" r="0" b="47232"/>
          <a:stretch/>
        </p:blipFill>
        <p:spPr>
          <a:xfrm>
            <a:off x="9057600" y="3174840"/>
            <a:ext cx="763560" cy="77580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9"/>
          <p:cNvSpPr/>
          <p:nvPr/>
        </p:nvSpPr>
        <p:spPr>
          <a:xfrm>
            <a:off x="3263040" y="62028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Rectangle 10"/>
          <p:cNvSpPr/>
          <p:nvPr/>
        </p:nvSpPr>
        <p:spPr>
          <a:xfrm>
            <a:off x="6271200" y="66816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7" name="Rectangle 11"/>
          <p:cNvSpPr/>
          <p:nvPr/>
        </p:nvSpPr>
        <p:spPr>
          <a:xfrm>
            <a:off x="3212640" y="357912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8" name="Rectangle 12"/>
          <p:cNvSpPr/>
          <p:nvPr/>
        </p:nvSpPr>
        <p:spPr>
          <a:xfrm>
            <a:off x="6262920" y="357912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40000" y="83520"/>
            <a:ext cx="15022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824280" y="83520"/>
            <a:ext cx="18622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 rot="16200000">
            <a:off x="-438480" y="1901160"/>
            <a:ext cx="15022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40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2" name="Rectangle 121"/>
          <p:cNvSpPr/>
          <p:nvPr/>
        </p:nvSpPr>
        <p:spPr>
          <a:xfrm rot="16200000">
            <a:off x="-522000" y="4961160"/>
            <a:ext cx="1502280" cy="45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95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23" name="Picture 122" descr=""/>
          <p:cNvPicPr/>
          <p:nvPr/>
        </p:nvPicPr>
        <p:blipFill>
          <a:blip r:embed="rId6"/>
          <a:srcRect l="34763" t="0" r="0" b="0"/>
          <a:stretch/>
        </p:blipFill>
        <p:spPr>
          <a:xfrm>
            <a:off x="10280160" y="93636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23" descr=""/>
          <p:cNvPicPr/>
          <p:nvPr/>
        </p:nvPicPr>
        <p:blipFill>
          <a:blip r:embed="rId7"/>
          <a:srcRect l="39027" t="0" r="0" b="0"/>
          <a:stretch/>
        </p:blipFill>
        <p:spPr>
          <a:xfrm>
            <a:off x="10222200" y="3910320"/>
            <a:ext cx="1009080" cy="91332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4" descr=""/>
          <p:cNvPicPr/>
          <p:nvPr/>
        </p:nvPicPr>
        <p:blipFill>
          <a:blip r:embed="rId8"/>
          <a:stretch/>
        </p:blipFill>
        <p:spPr>
          <a:xfrm>
            <a:off x="836640" y="900000"/>
            <a:ext cx="1682280" cy="106884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25" descr=""/>
          <p:cNvPicPr/>
          <p:nvPr/>
        </p:nvPicPr>
        <p:blipFill>
          <a:blip r:embed="rId9"/>
          <a:srcRect l="42301" t="0" r="0" b="0"/>
          <a:stretch/>
        </p:blipFill>
        <p:spPr>
          <a:xfrm>
            <a:off x="1455480" y="3938760"/>
            <a:ext cx="1002240" cy="91332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26" descr=""/>
          <p:cNvPicPr/>
          <p:nvPr/>
        </p:nvPicPr>
        <p:blipFill>
          <a:blip r:embed="rId10"/>
          <a:srcRect l="43004" t="0" r="0" b="0"/>
          <a:stretch/>
        </p:blipFill>
        <p:spPr>
          <a:xfrm>
            <a:off x="1413000" y="4731120"/>
            <a:ext cx="1042200" cy="91332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27" descr=""/>
          <p:cNvPicPr/>
          <p:nvPr/>
        </p:nvPicPr>
        <p:blipFill>
          <a:blip r:embed="rId11"/>
          <a:srcRect l="43581" t="0" r="0" b="0"/>
          <a:stretch/>
        </p:blipFill>
        <p:spPr>
          <a:xfrm>
            <a:off x="10146600" y="4788000"/>
            <a:ext cx="1112400" cy="91332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128" descr=""/>
          <p:cNvPicPr/>
          <p:nvPr/>
        </p:nvPicPr>
        <p:blipFill>
          <a:blip r:embed="rId12"/>
          <a:srcRect l="47389" t="0" r="0" b="0"/>
          <a:stretch/>
        </p:blipFill>
        <p:spPr>
          <a:xfrm>
            <a:off x="10293480" y="1763280"/>
            <a:ext cx="913320" cy="91332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129" descr=""/>
          <p:cNvPicPr/>
          <p:nvPr/>
        </p:nvPicPr>
        <p:blipFill>
          <a:blip r:embed="rId13"/>
          <a:stretch/>
        </p:blipFill>
        <p:spPr>
          <a:xfrm>
            <a:off x="828000" y="1810080"/>
            <a:ext cx="1681920" cy="88884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130" descr=""/>
          <p:cNvPicPr/>
          <p:nvPr/>
        </p:nvPicPr>
        <p:blipFill>
          <a:blip r:embed="rId14"/>
          <a:stretch/>
        </p:blipFill>
        <p:spPr>
          <a:xfrm>
            <a:off x="540000" y="2700000"/>
            <a:ext cx="1978920" cy="89892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131" descr=""/>
          <p:cNvPicPr/>
          <p:nvPr/>
        </p:nvPicPr>
        <p:blipFill>
          <a:blip r:embed="rId15"/>
          <a:srcRect l="48883" t="0" r="0" b="0"/>
          <a:stretch/>
        </p:blipFill>
        <p:spPr>
          <a:xfrm>
            <a:off x="10186560" y="2582280"/>
            <a:ext cx="1006920" cy="91332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2" descr=""/>
          <p:cNvPicPr/>
          <p:nvPr/>
        </p:nvPicPr>
        <p:blipFill>
          <a:blip r:embed="rId16"/>
          <a:srcRect l="50102" t="0" r="0" b="0"/>
          <a:stretch/>
        </p:blipFill>
        <p:spPr>
          <a:xfrm>
            <a:off x="10146600" y="5665680"/>
            <a:ext cx="1112400" cy="91332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 descr=""/>
          <p:cNvPicPr/>
          <p:nvPr/>
        </p:nvPicPr>
        <p:blipFill>
          <a:blip r:embed="rId17"/>
          <a:srcRect l="50443" t="0" r="0" b="0"/>
          <a:stretch/>
        </p:blipFill>
        <p:spPr>
          <a:xfrm>
            <a:off x="1451520" y="5540040"/>
            <a:ext cx="1022040" cy="91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 descr=""/>
          <p:cNvPicPr/>
          <p:nvPr/>
        </p:nvPicPr>
        <p:blipFill>
          <a:blip r:embed="rId1"/>
          <a:stretch/>
        </p:blipFill>
        <p:spPr>
          <a:xfrm>
            <a:off x="1080000" y="720000"/>
            <a:ext cx="2442240" cy="5434200"/>
          </a:xfrm>
          <a:prstGeom prst="rect">
            <a:avLst/>
          </a:prstGeom>
          <a:ln w="0">
            <a:noFill/>
          </a:ln>
        </p:spPr>
      </p:pic>
      <p:pic>
        <p:nvPicPr>
          <p:cNvPr id="136" name="Picture 135" descr=""/>
          <p:cNvPicPr/>
          <p:nvPr/>
        </p:nvPicPr>
        <p:blipFill>
          <a:blip r:embed="rId2"/>
          <a:stretch/>
        </p:blipFill>
        <p:spPr>
          <a:xfrm>
            <a:off x="4572000" y="720000"/>
            <a:ext cx="2518200" cy="5434200"/>
          </a:xfrm>
          <a:prstGeom prst="rect">
            <a:avLst/>
          </a:prstGeom>
          <a:ln w="0">
            <a:noFill/>
          </a:ln>
        </p:spPr>
      </p:pic>
      <p:pic>
        <p:nvPicPr>
          <p:cNvPr id="137" name="Picture 136" descr=""/>
          <p:cNvPicPr/>
          <p:nvPr/>
        </p:nvPicPr>
        <p:blipFill>
          <a:blip r:embed="rId3"/>
          <a:stretch/>
        </p:blipFill>
        <p:spPr>
          <a:xfrm>
            <a:off x="8064000" y="720000"/>
            <a:ext cx="2698200" cy="5468760"/>
          </a:xfrm>
          <a:prstGeom prst="rect">
            <a:avLst/>
          </a:prstGeom>
          <a:ln w="0">
            <a:noFill/>
          </a:ln>
        </p:spPr>
      </p:pic>
      <p:pic>
        <p:nvPicPr>
          <p:cNvPr id="138" name="Picture 137" descr=""/>
          <p:cNvPicPr/>
          <p:nvPr/>
        </p:nvPicPr>
        <p:blipFill>
          <a:blip r:embed="rId4"/>
          <a:srcRect l="61881" t="50960" r="1620" b="41892"/>
          <a:stretch/>
        </p:blipFill>
        <p:spPr>
          <a:xfrm>
            <a:off x="6048000" y="6336360"/>
            <a:ext cx="1797120" cy="465480"/>
          </a:xfrm>
          <a:prstGeom prst="rect">
            <a:avLst/>
          </a:prstGeom>
          <a:ln w="0">
            <a:noFill/>
          </a:ln>
        </p:spPr>
      </p:pic>
      <p:pic>
        <p:nvPicPr>
          <p:cNvPr id="139" name="Picture 138" descr=""/>
          <p:cNvPicPr/>
          <p:nvPr/>
        </p:nvPicPr>
        <p:blipFill>
          <a:blip r:embed="rId5"/>
          <a:srcRect l="61881" t="43808" r="1620" b="49191"/>
          <a:stretch/>
        </p:blipFill>
        <p:spPr>
          <a:xfrm>
            <a:off x="4068360" y="6228360"/>
            <a:ext cx="1797120" cy="39348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"/>
          <p:cNvSpPr/>
          <p:nvPr/>
        </p:nvSpPr>
        <p:spPr>
          <a:xfrm>
            <a:off x="181080" y="180000"/>
            <a:ext cx="305748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 Sequence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" descr=""/>
          <p:cNvPicPr/>
          <p:nvPr/>
        </p:nvPicPr>
        <p:blipFill>
          <a:blip r:embed="rId1"/>
          <a:stretch/>
        </p:blipFill>
        <p:spPr>
          <a:xfrm>
            <a:off x="7951320" y="54720"/>
            <a:ext cx="3208320" cy="1924920"/>
          </a:xfrm>
          <a:prstGeom prst="rect">
            <a:avLst/>
          </a:prstGeom>
          <a:ln w="0">
            <a:noFill/>
          </a:ln>
        </p:spPr>
      </p:pic>
      <p:pic>
        <p:nvPicPr>
          <p:cNvPr id="142" name="" descr=""/>
          <p:cNvPicPr/>
          <p:nvPr/>
        </p:nvPicPr>
        <p:blipFill>
          <a:blip r:embed="rId2"/>
          <a:srcRect l="0" t="0" r="0" b="12505"/>
          <a:stretch/>
        </p:blipFill>
        <p:spPr>
          <a:xfrm>
            <a:off x="7704000" y="3780000"/>
            <a:ext cx="3239640" cy="1439640"/>
          </a:xfrm>
          <a:prstGeom prst="rect">
            <a:avLst/>
          </a:prstGeom>
          <a:ln w="0">
            <a:noFill/>
          </a:ln>
        </p:spPr>
      </p:pic>
      <p:pic>
        <p:nvPicPr>
          <p:cNvPr id="143" name="" descr=""/>
          <p:cNvPicPr/>
          <p:nvPr/>
        </p:nvPicPr>
        <p:blipFill>
          <a:blip r:embed="rId3"/>
          <a:stretch/>
        </p:blipFill>
        <p:spPr>
          <a:xfrm>
            <a:off x="7704000" y="5220000"/>
            <a:ext cx="3193560" cy="1604880"/>
          </a:xfrm>
          <a:prstGeom prst="rect">
            <a:avLst/>
          </a:prstGeom>
          <a:ln w="0">
            <a:noFill/>
          </a:ln>
        </p:spPr>
      </p:pic>
      <p:pic>
        <p:nvPicPr>
          <p:cNvPr id="144" name="" descr=""/>
          <p:cNvPicPr/>
          <p:nvPr/>
        </p:nvPicPr>
        <p:blipFill>
          <a:blip r:embed="rId4"/>
          <a:stretch/>
        </p:blipFill>
        <p:spPr>
          <a:xfrm>
            <a:off x="2484000" y="22320"/>
            <a:ext cx="3419280" cy="1957320"/>
          </a:xfrm>
          <a:prstGeom prst="rect">
            <a:avLst/>
          </a:prstGeom>
          <a:ln w="0">
            <a:noFill/>
          </a:ln>
        </p:spPr>
      </p:pic>
      <p:pic>
        <p:nvPicPr>
          <p:cNvPr id="145" name="" descr=""/>
          <p:cNvPicPr/>
          <p:nvPr/>
        </p:nvPicPr>
        <p:blipFill>
          <a:blip r:embed="rId5"/>
          <a:stretch/>
        </p:blipFill>
        <p:spPr>
          <a:xfrm>
            <a:off x="2160360" y="5220000"/>
            <a:ext cx="3239280" cy="1559880"/>
          </a:xfrm>
          <a:prstGeom prst="rect">
            <a:avLst/>
          </a:prstGeom>
          <a:ln w="0">
            <a:noFill/>
          </a:ln>
        </p:spPr>
      </p:pic>
      <p:pic>
        <p:nvPicPr>
          <p:cNvPr id="146" name="" descr=""/>
          <p:cNvPicPr/>
          <p:nvPr/>
        </p:nvPicPr>
        <p:blipFill>
          <a:blip r:embed="rId6"/>
          <a:srcRect l="0" t="0" r="0" b="12285"/>
          <a:stretch/>
        </p:blipFill>
        <p:spPr>
          <a:xfrm>
            <a:off x="2232000" y="3780000"/>
            <a:ext cx="3207960" cy="1443600"/>
          </a:xfrm>
          <a:prstGeom prst="rect">
            <a:avLst/>
          </a:prstGeom>
          <a:ln w="0">
            <a:noFill/>
          </a:ln>
        </p:spPr>
      </p:pic>
      <p:pic>
        <p:nvPicPr>
          <p:cNvPr id="147" name="" descr=""/>
          <p:cNvPicPr/>
          <p:nvPr/>
        </p:nvPicPr>
        <p:blipFill>
          <a:blip r:embed="rId7"/>
          <a:stretch/>
        </p:blipFill>
        <p:spPr>
          <a:xfrm>
            <a:off x="2499120" y="1980000"/>
            <a:ext cx="3224520" cy="1698480"/>
          </a:xfrm>
          <a:prstGeom prst="rect">
            <a:avLst/>
          </a:prstGeom>
          <a:ln w="0">
            <a:noFill/>
          </a:ln>
        </p:spPr>
      </p:pic>
      <p:pic>
        <p:nvPicPr>
          <p:cNvPr id="148" name="" descr=""/>
          <p:cNvPicPr/>
          <p:nvPr/>
        </p:nvPicPr>
        <p:blipFill>
          <a:blip r:embed="rId8"/>
          <a:stretch/>
        </p:blipFill>
        <p:spPr>
          <a:xfrm>
            <a:off x="7920000" y="1980000"/>
            <a:ext cx="3239640" cy="17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4" descr=""/>
          <p:cNvPicPr/>
          <p:nvPr/>
        </p:nvPicPr>
        <p:blipFill>
          <a:blip r:embed="rId1"/>
          <a:stretch/>
        </p:blipFill>
        <p:spPr>
          <a:xfrm>
            <a:off x="8784000" y="648000"/>
            <a:ext cx="2950560" cy="381456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145"/>
          <p:cNvSpPr/>
          <p:nvPr/>
        </p:nvSpPr>
        <p:spPr>
          <a:xfrm>
            <a:off x="0" y="-65880"/>
            <a:ext cx="3778560" cy="82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51" name="Rectangle 3"/>
          <p:cNvSpPr/>
          <p:nvPr/>
        </p:nvSpPr>
        <p:spPr>
          <a:xfrm>
            <a:off x="1459800" y="36000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2" name="Rectangle 4"/>
          <p:cNvSpPr/>
          <p:nvPr/>
        </p:nvSpPr>
        <p:spPr>
          <a:xfrm>
            <a:off x="4519800" y="36000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3" name="Rectangle 5"/>
          <p:cNvSpPr/>
          <p:nvPr/>
        </p:nvSpPr>
        <p:spPr>
          <a:xfrm>
            <a:off x="9379800" y="33228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4" name="Rectangle 1"/>
          <p:cNvSpPr/>
          <p:nvPr/>
        </p:nvSpPr>
        <p:spPr>
          <a:xfrm>
            <a:off x="3780000" y="450000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2"/>
          <a:srcRect l="0" t="22258" r="0" b="18335"/>
          <a:stretch/>
        </p:blipFill>
        <p:spPr>
          <a:xfrm>
            <a:off x="4149000" y="5040000"/>
            <a:ext cx="6290640" cy="1655280"/>
          </a:xfrm>
          <a:prstGeom prst="rect">
            <a:avLst/>
          </a:prstGeom>
          <a:ln w="0">
            <a:noFill/>
          </a:ln>
        </p:spPr>
      </p:pic>
      <p:pic>
        <p:nvPicPr>
          <p:cNvPr id="156" name="" descr=""/>
          <p:cNvPicPr/>
          <p:nvPr/>
        </p:nvPicPr>
        <p:blipFill>
          <a:blip r:embed="rId3"/>
          <a:stretch/>
        </p:blipFill>
        <p:spPr>
          <a:xfrm>
            <a:off x="1490760" y="638640"/>
            <a:ext cx="2108880" cy="4041000"/>
          </a:xfrm>
          <a:prstGeom prst="rect">
            <a:avLst/>
          </a:prstGeom>
          <a:ln w="0">
            <a:noFill/>
          </a:ln>
        </p:spPr>
      </p:pic>
      <p:pic>
        <p:nvPicPr>
          <p:cNvPr id="157" name="" descr=""/>
          <p:cNvPicPr/>
          <p:nvPr/>
        </p:nvPicPr>
        <p:blipFill>
          <a:blip r:embed="rId4"/>
          <a:srcRect l="0" t="0" r="22495" b="0"/>
          <a:stretch/>
        </p:blipFill>
        <p:spPr>
          <a:xfrm>
            <a:off x="4500000" y="720000"/>
            <a:ext cx="3419640" cy="37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1" descr=""/>
          <p:cNvPicPr/>
          <p:nvPr/>
        </p:nvPicPr>
        <p:blipFill>
          <a:blip r:embed="rId1"/>
          <a:srcRect l="0" t="0" r="0" b="8812"/>
          <a:stretch/>
        </p:blipFill>
        <p:spPr>
          <a:xfrm>
            <a:off x="7892280" y="3852000"/>
            <a:ext cx="1740240" cy="302220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152" descr=""/>
          <p:cNvPicPr/>
          <p:nvPr/>
        </p:nvPicPr>
        <p:blipFill>
          <a:blip r:embed="rId2"/>
          <a:srcRect l="0" t="0" r="0" b="4647"/>
          <a:stretch/>
        </p:blipFill>
        <p:spPr>
          <a:xfrm>
            <a:off x="2052000" y="3888000"/>
            <a:ext cx="5501880" cy="2878200"/>
          </a:xfrm>
          <a:prstGeom prst="rect">
            <a:avLst/>
          </a:prstGeom>
          <a:ln w="0">
            <a:noFill/>
          </a:ln>
        </p:spPr>
      </p:pic>
      <p:pic>
        <p:nvPicPr>
          <p:cNvPr id="160" name="Picture 153" descr=""/>
          <p:cNvPicPr/>
          <p:nvPr/>
        </p:nvPicPr>
        <p:blipFill>
          <a:blip r:embed="rId3"/>
          <a:srcRect l="14185" t="0" r="14931" b="0"/>
          <a:stretch/>
        </p:blipFill>
        <p:spPr>
          <a:xfrm>
            <a:off x="6486840" y="73440"/>
            <a:ext cx="4738320" cy="3669120"/>
          </a:xfrm>
          <a:prstGeom prst="rect">
            <a:avLst/>
          </a:prstGeom>
          <a:ln w="0">
            <a:noFill/>
          </a:ln>
        </p:spPr>
      </p:pic>
      <p:pic>
        <p:nvPicPr>
          <p:cNvPr id="161" name="Picture 154" descr=""/>
          <p:cNvPicPr/>
          <p:nvPr/>
        </p:nvPicPr>
        <p:blipFill>
          <a:blip r:embed="rId4"/>
          <a:stretch/>
        </p:blipFill>
        <p:spPr>
          <a:xfrm>
            <a:off x="406440" y="108000"/>
            <a:ext cx="5604120" cy="3584520"/>
          </a:xfrm>
          <a:prstGeom prst="rect">
            <a:avLst/>
          </a:prstGeom>
          <a:ln w="0">
            <a:noFill/>
          </a:ln>
        </p:spPr>
      </p:pic>
      <p:sp>
        <p:nvSpPr>
          <p:cNvPr id="162" name="TextBox 1"/>
          <p:cNvSpPr/>
          <p:nvPr/>
        </p:nvSpPr>
        <p:spPr>
          <a:xfrm>
            <a:off x="2905560" y="4526640"/>
            <a:ext cx="1171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3" name="TextBox 6"/>
          <p:cNvSpPr/>
          <p:nvPr/>
        </p:nvSpPr>
        <p:spPr>
          <a:xfrm>
            <a:off x="5859000" y="4526640"/>
            <a:ext cx="11710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4" name="Straight Connector 4"/>
          <p:cNvSpPr/>
          <p:nvPr/>
        </p:nvSpPr>
        <p:spPr>
          <a:xfrm>
            <a:off x="2618280" y="4632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Straight Connector 10"/>
          <p:cNvSpPr/>
          <p:nvPr/>
        </p:nvSpPr>
        <p:spPr>
          <a:xfrm>
            <a:off x="5198040" y="4895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Right Bracket 7"/>
          <p:cNvSpPr/>
          <p:nvPr/>
        </p:nvSpPr>
        <p:spPr>
          <a:xfrm>
            <a:off x="11152800" y="1371600"/>
            <a:ext cx="44640" cy="33156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Right Bracket 13"/>
          <p:cNvSpPr/>
          <p:nvPr/>
        </p:nvSpPr>
        <p:spPr>
          <a:xfrm>
            <a:off x="11152800" y="1759680"/>
            <a:ext cx="44640" cy="54756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TextBox 14"/>
          <p:cNvSpPr/>
          <p:nvPr/>
        </p:nvSpPr>
        <p:spPr>
          <a:xfrm>
            <a:off x="11202840" y="1368720"/>
            <a:ext cx="8416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9" name="TextBox 15"/>
          <p:cNvSpPr/>
          <p:nvPr/>
        </p:nvSpPr>
        <p:spPr>
          <a:xfrm>
            <a:off x="11216880" y="1811880"/>
            <a:ext cx="84168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70" name="Rectangle 3"/>
          <p:cNvSpPr/>
          <p:nvPr/>
        </p:nvSpPr>
        <p:spPr>
          <a:xfrm>
            <a:off x="420840" y="51228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1" name="Rectangle 3"/>
          <p:cNvSpPr/>
          <p:nvPr/>
        </p:nvSpPr>
        <p:spPr>
          <a:xfrm>
            <a:off x="6211800" y="51228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2" name="Rectangle 3"/>
          <p:cNvSpPr/>
          <p:nvPr/>
        </p:nvSpPr>
        <p:spPr>
          <a:xfrm>
            <a:off x="2097000" y="383760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3" name="Rectangle 3"/>
          <p:cNvSpPr/>
          <p:nvPr/>
        </p:nvSpPr>
        <p:spPr>
          <a:xfrm>
            <a:off x="7777440" y="3837600"/>
            <a:ext cx="482760" cy="45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540000" y="383400"/>
            <a:ext cx="5699520" cy="3936600"/>
          </a:xfrm>
          <a:prstGeom prst="rect">
            <a:avLst/>
          </a:prstGeom>
          <a:ln w="0">
            <a:noFill/>
          </a:ln>
        </p:spPr>
      </p:pic>
      <p:pic>
        <p:nvPicPr>
          <p:cNvPr id="175" name="" descr=""/>
          <p:cNvPicPr/>
          <p:nvPr/>
        </p:nvPicPr>
        <p:blipFill>
          <a:blip r:embed="rId2"/>
          <a:stretch/>
        </p:blipFill>
        <p:spPr>
          <a:xfrm>
            <a:off x="6480000" y="360000"/>
            <a:ext cx="5212440" cy="3600000"/>
          </a:xfrm>
          <a:prstGeom prst="rect">
            <a:avLst/>
          </a:prstGeom>
          <a:ln w="0">
            <a:noFill/>
          </a:ln>
        </p:spPr>
      </p:pic>
      <p:pic>
        <p:nvPicPr>
          <p:cNvPr id="176" name="" descr=""/>
          <p:cNvPicPr/>
          <p:nvPr/>
        </p:nvPicPr>
        <p:blipFill>
          <a:blip r:embed="rId3"/>
          <a:stretch/>
        </p:blipFill>
        <p:spPr>
          <a:xfrm>
            <a:off x="4140000" y="3671280"/>
            <a:ext cx="3600000" cy="3151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" descr=""/>
          <p:cNvPicPr/>
          <p:nvPr/>
        </p:nvPicPr>
        <p:blipFill>
          <a:blip r:embed="rId1"/>
          <a:stretch/>
        </p:blipFill>
        <p:spPr>
          <a:xfrm>
            <a:off x="369360" y="207720"/>
            <a:ext cx="5390640" cy="3032280"/>
          </a:xfrm>
          <a:prstGeom prst="rect">
            <a:avLst/>
          </a:prstGeom>
          <a:ln w="0">
            <a:noFill/>
          </a:ln>
        </p:spPr>
      </p:pic>
      <p:pic>
        <p:nvPicPr>
          <p:cNvPr id="178" name="" descr=""/>
          <p:cNvPicPr/>
          <p:nvPr/>
        </p:nvPicPr>
        <p:blipFill>
          <a:blip r:embed="rId2"/>
          <a:stretch/>
        </p:blipFill>
        <p:spPr>
          <a:xfrm>
            <a:off x="6840000" y="303840"/>
            <a:ext cx="5220000" cy="2936160"/>
          </a:xfrm>
          <a:prstGeom prst="rect">
            <a:avLst/>
          </a:prstGeom>
          <a:ln w="0">
            <a:noFill/>
          </a:ln>
        </p:spPr>
      </p:pic>
      <p:pic>
        <p:nvPicPr>
          <p:cNvPr id="179" name="" descr=""/>
          <p:cNvPicPr/>
          <p:nvPr/>
        </p:nvPicPr>
        <p:blipFill>
          <a:blip r:embed="rId3"/>
          <a:stretch/>
        </p:blipFill>
        <p:spPr>
          <a:xfrm>
            <a:off x="3582000" y="3600000"/>
            <a:ext cx="5058000" cy="284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5501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2023-11-13T18:49:30Z</dcterms:modified>
  <cp:revision>168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